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photoAlbum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03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36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84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53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36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17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25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96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0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8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22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E6FE3-1334-4F3D-8F6C-F2FAA7AC68C8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53127-D721-4630-88A3-7BC70EA84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463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BrotoDeSequoi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6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aranguejoMarinho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1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áli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63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Rüge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0"/>
            <a:ext cx="111966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50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lorDeAmeixeir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9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arçot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21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agoTaho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0"/>
            <a:ext cx="112061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9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OvosPintalgado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651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MATA</dc:creator>
  <cp:lastModifiedBy>MATA</cp:lastModifiedBy>
  <cp:revision>1</cp:revision>
  <dcterms:created xsi:type="dcterms:W3CDTF">2018-10-23T17:30:03Z</dcterms:created>
  <dcterms:modified xsi:type="dcterms:W3CDTF">2018-10-23T17:31:31Z</dcterms:modified>
</cp:coreProperties>
</file>